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Medium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Tahoma" pitchFamily="34" charset="0"/>
      <p:regular r:id="rId18"/>
      <p:bold r:id="rId19"/>
    </p:embeddedFont>
    <p:embeddedFont>
      <p:font typeface="Public Sans" charset="0"/>
      <p:regular r:id="rId20"/>
    </p:embeddedFont>
    <p:embeddedFont>
      <p:font typeface="EB Garamond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516" y="-72"/>
      </p:cViewPr>
      <p:guideLst>
        <p:guide orient="horz" pos="2395"/>
        <p:guide orient="horz" pos="1429"/>
        <p:guide orient="horz" pos="149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0"/>
            <a:ext cx="8991599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/>
                <a:gridCol w="1717616"/>
                <a:gridCol w="810463"/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61925" y="266699"/>
            <a:ext cx="8982075" cy="48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Task-1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37137"/>
            <a:ext cx="2722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https://github.com/20csa24</a:t>
            </a:r>
            <a:endParaRPr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416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EB Garamond Medium</vt:lpstr>
      <vt:lpstr>Calibri</vt:lpstr>
      <vt:lpstr>Noto Sans Symbols</vt:lpstr>
      <vt:lpstr>Tahoma</vt:lpstr>
      <vt:lpstr>EB Garamond SemiBold</vt:lpstr>
      <vt:lpstr>Public Sans</vt:lpstr>
      <vt:lpstr>EB Garamond</vt:lpstr>
      <vt:lpstr>Times New Roman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9</cp:revision>
  <dcterms:created xsi:type="dcterms:W3CDTF">2020-08-13T11:21:00Z</dcterms:created>
  <dcterms:modified xsi:type="dcterms:W3CDTF">2023-11-01T03:58:53Z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